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9538B-6644-45F4-8110-21FF84BF39EF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BC62B-DEB5-4E02-A388-682EE1744E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 ÐµÐ·ÑÐ»ÑÑÐ°Ñ Ð¿Ð¾ÑÑÐºÑ Ð·Ð¾Ð±ÑÐ°Ð¶ÐµÐ½Ñ Ð·Ð° Ð·Ð°Ð¿Ð¸ÑÐ¾Ð¼ &quot;ÐºÐ°ÑÑÐ¸Ð½ÐºÐ° Ð¿Ð¾ÐµÐ·Ð´ Ð² ÑÐ¾ÑÐ¼Ð°ÑÐµ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41689"/>
            <a:ext cx="5760640" cy="3375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Безопасное поведение на</a:t>
            </a:r>
            <a:br>
              <a:rPr lang="ru-RU" sz="6000" b="1" dirty="0" smtClean="0">
                <a:solidFill>
                  <a:srgbClr val="002060"/>
                </a:solidFill>
              </a:rPr>
            </a:br>
            <a:r>
              <a:rPr lang="ru-RU" sz="6000" b="1" dirty="0" smtClean="0">
                <a:solidFill>
                  <a:srgbClr val="002060"/>
                </a:solidFill>
              </a:rPr>
              <a:t>железной дороге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949280"/>
            <a:ext cx="4644008" cy="1248544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читель начальных классов</a:t>
            </a:r>
          </a:p>
          <a:p>
            <a:pPr algn="l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Кривушкина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Светлана Олеговна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«СРЕДНЯЯ ШКОЛА № 6 Г.МОГИЛЁВА»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Правило 1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высовывайся из вагона во время движения поезда. Не загораживай проход в вагоне вещами. Держись за поручни во время движения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поезда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Правило 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Переходи ж/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полотно только в установленных местах. Не подходи близко к краю платформы. Не прыгай на рельсы с платформы.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Правило 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Не играй на путях и не ходи по ним. Не подкладывай под рельсы предметы. Не провози с собой опасные предметы, они могут травмировать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пассажиров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Правило 4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Не пытайся перебраться на другой путь под вагонами. На остановках не отходи от поезда. Не забирайся на опоры линий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электропередач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Правило 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Не трогай стоп – кран без необходимости. Не открывай наружные двери во время движения поезда. Будь вежлив с пассажирами и работниками поезда. При ЧС в вагоне не паникуй, следуй инструкциям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проводника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за урок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История развития железнодорожного транспорта в Беларуси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пасные зоны железнодорожного транспорта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Ð ÐµÐ·ÑÐ»ÑÑÐ°Ñ Ð¿Ð¾ÑÑÐºÑ Ð·Ð¾Ð±ÑÐ°Ð¶ÐµÐ½Ñ Ð·Ð° Ð·Ð°Ð¿Ð¸ÑÐ¾Ð¼ &quot;ÐºÐ°ÑÑÐ¸Ð½ÐºÐ° Ð¶ÐµÐ»ÐµÐ·Ð½Ð¾Ð´Ð¾ÑÐ¾Ð¶Ð½ÑÐ¹ Ð²Ð¾ÐºÐ·Ð°Ð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00708"/>
            <a:ext cx="7742651" cy="58069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Железнодорожный вокзал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152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Железнодорожные пути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Ð ÐµÐ·ÑÐ»ÑÑÐ°Ñ Ð¿Ð¾ÑÑÐºÑ Ð·Ð¾Ð±ÑÐ°Ð¶ÐµÐ½Ñ Ð·Ð° Ð·Ð°Ð¿Ð¸ÑÐ¾Ð¼ &quot;ÐºÐ°ÑÑÐ¸Ð½ÐºÐ° Ð¶ÐµÐ»ÐµÐ·Ð½Ð¾Ð´Ð¾ÑÐ¾Ð¶Ð½ÑÐµ Ð¿ÑÑÐ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8208911" cy="5472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Ð ÐµÐ·ÑÐ»ÑÑÐ°Ñ Ð¿Ð¾ÑÑÐºÑ Ð·Ð¾Ð±ÑÐ°Ð¶ÐµÐ½Ñ Ð·Ð° Ð·Ð°Ð¿Ð¸ÑÐ¾Ð¼ &quot;ÐºÐ°ÑÑÐ¸Ð½ÐºÐ° Ð¶ÐµÐ»ÐµÐ·Ð½Ð¾Ð´Ð¾ÑÐ¾Ð¶Ð½ÑÐµ Ð¿ÐµÑÐµÐµÐ·Ð´Ñ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9987"/>
            <a:ext cx="7992888" cy="53233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Железнодорожные переезды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Посадочные платформы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 ÐµÐ·ÑÐ»ÑÑÐ°Ñ Ð¿Ð¾ÑÑÐºÑ Ð·Ð¾Ð±ÑÐ°Ð¶ÐµÐ½Ñ Ð·Ð° Ð·Ð°Ð¿Ð¸ÑÐ¾Ð¼ &quot;ÐºÐ°ÑÑÐ¸Ð½ÐºÐ° Ð¿Ð¾ÑÐ°Ð´Ð¾ÑÐ½ÑÐµ Ð¿Ð»Ð°ÑÑÐ¾ÑÐ¼Ñ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1303243"/>
            <a:ext cx="7517635" cy="52941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19256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Вагоны поезда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Ð ÐµÐ·ÑÐ»ÑÑÐ°Ñ Ð¿Ð¾ÑÑÐºÑ Ð·Ð¾Ð±ÑÐ°Ð¶ÐµÐ½Ñ Ð·Ð° Ð·Ð°Ð¿Ð¸ÑÐ¾Ð¼ &quot;ÐºÐ°ÑÑÐ¸Ð½ÐºÐ° Ð²Ð°Ð³Ð¾Ð½Ñ Ð¿Ð¾ÐµÐ·Ð´Ð°&quot;"/>
          <p:cNvPicPr>
            <a:picLocks noChangeAspect="1" noChangeArrowheads="1"/>
          </p:cNvPicPr>
          <p:nvPr/>
        </p:nvPicPr>
        <p:blipFill>
          <a:blip r:embed="rId2" cstate="print"/>
          <a:srcRect r="1018" b="6013"/>
          <a:stretch>
            <a:fillRect/>
          </a:stretch>
        </p:blipFill>
        <p:spPr bwMode="auto">
          <a:xfrm>
            <a:off x="289089" y="1268760"/>
            <a:ext cx="8531383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Правила безопасного поведения на железнодорожном транспорте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8435" name="AutoShape 3" descr="Ð ÐµÐ·ÑÐ»ÑÑÐ°Ñ Ð¿Ð¾ÑÑÐºÑ Ð·Ð¾Ð±ÑÐ°Ð¶ÐµÐ½Ñ Ð·Ð° Ð·Ð°Ð¿Ð¸ÑÐ¾Ð¼ &quot;ÐºÐ°ÑÑÐ¸Ð½ÐºÐ°  Ð¿Ð¾ÐµÐ·Ð´Ð° Ð² ÑÐ¾ÑÐ¼Ð°ÑÐ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7" name="AutoShape 5" descr="Ð ÐµÐ·ÑÐ»ÑÑÐ°Ñ Ð¿Ð¾ÑÑÐºÑ Ð·Ð¾Ð±ÑÐ°Ð¶ÐµÐ½Ñ Ð·Ð° Ð·Ð°Ð¿Ð¸ÑÐ¾Ð¼ &quot;ÐºÐ°ÑÑÐ¸Ð½ÐºÐ°  Ð¿Ð¾ÐµÐ·Ð´Ð° Ð² ÑÐ¾ÑÐ¼Ð°ÑÐ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9" name="AutoShape 7" descr="Ð ÐµÐ·ÑÐ»ÑÑÐ°Ñ Ð¿Ð¾ÑÑÐºÑ Ð·Ð¾Ð±ÑÐ°Ð¶ÐµÐ½Ñ Ð·Ð° Ð·Ð°Ð¿Ð¸ÑÐ¾Ð¼ &quot;ÐºÐ°ÑÑÐ¸Ð½ÐºÐ°  Ð¿Ð¾ÐµÐ·Ð´Ð° Ð² ÑÐ¾ÑÐ¼Ð°ÑÐµ pn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1" name="Picture 9" descr="Ð ÐµÐ·ÑÐ»ÑÑÐ°Ñ Ð¿Ð¾ÑÑÐºÑ Ð·Ð¾Ð±ÑÐ°Ð¶ÐµÐ½Ñ Ð·Ð° Ð·Ð°Ð¿Ð¸ÑÐ¾Ð¼ &quot;ÐºÐ°ÑÑÐ¸Ð½ÐºÐ°  Ð¿Ð¾ÐµÐ·Ð´Ð° Ð² ÑÐ¾ÑÐ¼Ð°ÑÐµ png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5867400" cy="3429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187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Безопасное поведение на железной дороге</vt:lpstr>
      <vt:lpstr>Слайд 2</vt:lpstr>
      <vt:lpstr>Опасные зоны железнодорожного транспорта</vt:lpstr>
      <vt:lpstr>Железнодорожный вокзал</vt:lpstr>
      <vt:lpstr>Железнодорожные пути</vt:lpstr>
      <vt:lpstr>Железнодорожные переезды</vt:lpstr>
      <vt:lpstr>Посадочные платформы</vt:lpstr>
      <vt:lpstr>Вагоны поезда</vt:lpstr>
      <vt:lpstr>Правила безопасного поведения на железнодорожном транспорте </vt:lpstr>
      <vt:lpstr>Правило 1</vt:lpstr>
      <vt:lpstr>Правило 2</vt:lpstr>
      <vt:lpstr>Правило 3</vt:lpstr>
      <vt:lpstr>Правило 4</vt:lpstr>
      <vt:lpstr>Правило 5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поведение на железной дороге</dc:title>
  <dc:creator>sweta</dc:creator>
  <cp:lastModifiedBy>sweta</cp:lastModifiedBy>
  <cp:revision>4</cp:revision>
  <dcterms:created xsi:type="dcterms:W3CDTF">2018-10-15T06:49:37Z</dcterms:created>
  <dcterms:modified xsi:type="dcterms:W3CDTF">2018-11-21T05:24:28Z</dcterms:modified>
</cp:coreProperties>
</file>